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>
        <p:scale>
          <a:sx n="100" d="100"/>
          <a:sy n="100" d="100"/>
        </p:scale>
        <p:origin x="34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A6B3E-F44C-4D05-B417-35975EE04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6158D-F42C-476D-A15D-9765DCD1C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B5818-FF37-4DF1-95D9-A91BF624A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DEA7-ACAB-4046-AEC2-2D128801CE29}" type="datetimeFigureOut">
              <a:rPr lang="en-GB" smtClean="0"/>
              <a:t>6 Dec 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E2CA9-7E84-443B-98CB-311A3F8AC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7F396-5E21-4C6A-AD58-6342845B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909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C34E-9A54-41C2-AB32-BB8F82F7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3C568-6CD2-4459-8373-6CA348F5F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6D897-270B-4A78-9383-932A2A2B8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DEA7-ACAB-4046-AEC2-2D128801CE29}" type="datetimeFigureOut">
              <a:rPr lang="en-GB" smtClean="0"/>
              <a:t>6 Dec 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9263B-A03B-44C1-81AE-FB158D45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AABA4-DF93-45A3-8C9E-476F9FC6B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175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2964EA-F849-41D7-89DA-B70EBB0D85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63BBE-265E-4DF4-83AD-2A0C01412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4A144-984E-40AB-AE95-EA1FED66A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DEA7-ACAB-4046-AEC2-2D128801CE29}" type="datetimeFigureOut">
              <a:rPr lang="en-GB" smtClean="0"/>
              <a:t>6 Dec 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C4349-4F5A-4463-82A9-7D963164F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47C06-2F8B-42F0-B1E9-9C06719E4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43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71EC1-FD09-4562-B2E7-6E4AA268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A4AA1-17FC-4529-8D0F-4BE8FFBA0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E9057-042D-4412-8928-DF0D31B45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DEA7-ACAB-4046-AEC2-2D128801CE29}" type="datetimeFigureOut">
              <a:rPr lang="en-GB" smtClean="0"/>
              <a:t>6 Dec 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749DA-C614-425F-93B0-FEBF274C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E4245-40A4-4ED4-81C1-E4B1E4AE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19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CD12-95AF-4742-9E97-B3F3536D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D569F-3767-4013-8594-F1AA06632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8D2E3-EB10-4CD7-8657-D3BF2238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DEA7-ACAB-4046-AEC2-2D128801CE29}" type="datetimeFigureOut">
              <a:rPr lang="en-GB" smtClean="0"/>
              <a:t>6 Dec 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8B766-FAEF-47BC-A9DC-1019807B8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FC21D-AF13-4728-98F8-FC41F1A43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209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06E1-CCA4-4065-ABBD-3108BCDEF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2E6D0-62B4-468E-AEA1-E28A33868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28F8A-D830-477E-81BC-FD0A1ED21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2C227-A45D-496E-9E9B-C8AF6DAD7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DEA7-ACAB-4046-AEC2-2D128801CE29}" type="datetimeFigureOut">
              <a:rPr lang="en-GB" smtClean="0"/>
              <a:t>6 Dec 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B32CB-711E-4115-AB54-A0A97F53B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FCC32-891A-48D2-AA6D-022BBC602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44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EA0C0-78D1-4191-82DC-1B45D2EE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F8871-62E6-44E2-B769-EEFD1C6A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448AC-D075-4804-AAC3-CFFA55A42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A468B-B952-4FE4-9F99-4F8D22142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4E8440-9EF5-43A0-BAC1-5DFD974B77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8DF61E-3C5B-4812-A930-AE1F346A0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DEA7-ACAB-4046-AEC2-2D128801CE29}" type="datetimeFigureOut">
              <a:rPr lang="en-GB" smtClean="0"/>
              <a:t>6 Dec 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0A2B30-2409-4C51-8663-8A08BEEE6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F663C-3DB7-4352-9E01-1E19BC2A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226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BB604-838A-475A-B75C-C5217B513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E27D91-32EA-4AC8-A227-8FD90E86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DEA7-ACAB-4046-AEC2-2D128801CE29}" type="datetimeFigureOut">
              <a:rPr lang="en-GB" smtClean="0"/>
              <a:t>6 Dec 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8E2CE-D7DF-4CAE-810E-A5796841C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566AA-17BC-49F0-A03F-7E36A52C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464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E45471-4047-4886-AD1C-203E9A99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DEA7-ACAB-4046-AEC2-2D128801CE29}" type="datetimeFigureOut">
              <a:rPr lang="en-GB" smtClean="0"/>
              <a:t>6 Dec 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6D6259-98DA-483E-B10F-258DD2A26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17FDB-1425-4CF2-AB61-6D429B6E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426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4B7F8-C263-4669-A2D4-4AA3F325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C0713-C79C-4200-9BE0-CE21284A4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7A5C-633E-4116-BF19-30E46E981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5B3F1-E026-4C13-A1A1-61E1A76A6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DEA7-ACAB-4046-AEC2-2D128801CE29}" type="datetimeFigureOut">
              <a:rPr lang="en-GB" smtClean="0"/>
              <a:t>6 Dec 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9E359-D470-45A9-B8D2-B4767CDB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DB322-43C8-4A79-AF05-642923439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58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6366-930F-4C26-B1C5-B248F68BD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DFEB36-EAB5-4FA1-AB61-E69B1CF1E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8D590-17E9-4E26-AC97-1763E2ED6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7786C-1BC4-476A-B254-5FA22E703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DEA7-ACAB-4046-AEC2-2D128801CE29}" type="datetimeFigureOut">
              <a:rPr lang="en-GB" smtClean="0"/>
              <a:t>6 Dec 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AA094-4AE5-4B3F-BFE6-997BBCD20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7904B-6AFD-49C4-B66E-A80F8203A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126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666F95-836D-4CA9-B610-B627E1608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1F7FD-670E-4CF6-9397-3FDF7F8C8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CCCD4-74DC-4789-9FC2-8F24F6B3D9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8DEA7-ACAB-4046-AEC2-2D128801CE29}" type="datetimeFigureOut">
              <a:rPr lang="en-GB" smtClean="0"/>
              <a:t>6 Dec 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EBD88-53DC-4485-9E3C-A68A099AD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EB7E6-9929-42DF-BA59-6099E6A75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40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C0F8500-4DDB-4C14-9555-CAABB45A4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7149" y="3474454"/>
            <a:ext cx="5614882" cy="33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5B2E17-0F98-4682-B010-E9301C41C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14723" y="354891"/>
            <a:ext cx="3236231" cy="335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9E8AE2-F1BD-43C6-A0FF-1ACD3171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6458" y="729709"/>
            <a:ext cx="2390223" cy="110063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896567-4F10-46D3-9626-6CB73BEB7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233566" y="1905362"/>
            <a:ext cx="2471328" cy="142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11B1D11-6CCD-470A-AE11-501B198AAF73}"/>
              </a:ext>
            </a:extLst>
          </p:cNvPr>
          <p:cNvSpPr/>
          <p:nvPr/>
        </p:nvSpPr>
        <p:spPr>
          <a:xfrm>
            <a:off x="666016" y="365761"/>
            <a:ext cx="7960658" cy="3044414"/>
          </a:xfrm>
          <a:custGeom>
            <a:avLst/>
            <a:gdLst>
              <a:gd name="connsiteX0" fmla="*/ 0 w 7960658"/>
              <a:gd name="connsiteY0" fmla="*/ 559398 h 3044414"/>
              <a:gd name="connsiteX1" fmla="*/ 1398494 w 7960658"/>
              <a:gd name="connsiteY1" fmla="*/ 559398 h 3044414"/>
              <a:gd name="connsiteX2" fmla="*/ 1409251 w 7960658"/>
              <a:gd name="connsiteY2" fmla="*/ 0 h 3044414"/>
              <a:gd name="connsiteX3" fmla="*/ 6540649 w 7960658"/>
              <a:gd name="connsiteY3" fmla="*/ 0 h 3044414"/>
              <a:gd name="connsiteX4" fmla="*/ 6540649 w 7960658"/>
              <a:gd name="connsiteY4" fmla="*/ 3044414 h 3044414"/>
              <a:gd name="connsiteX5" fmla="*/ 7960658 w 7960658"/>
              <a:gd name="connsiteY5" fmla="*/ 3044414 h 3044414"/>
              <a:gd name="connsiteX0" fmla="*/ 0 w 7960658"/>
              <a:gd name="connsiteY0" fmla="*/ 559398 h 3044414"/>
              <a:gd name="connsiteX1" fmla="*/ 2587214 w 7960658"/>
              <a:gd name="connsiteY1" fmla="*/ 528918 h 3044414"/>
              <a:gd name="connsiteX2" fmla="*/ 1409251 w 7960658"/>
              <a:gd name="connsiteY2" fmla="*/ 0 h 3044414"/>
              <a:gd name="connsiteX3" fmla="*/ 6540649 w 7960658"/>
              <a:gd name="connsiteY3" fmla="*/ 0 h 3044414"/>
              <a:gd name="connsiteX4" fmla="*/ 6540649 w 7960658"/>
              <a:gd name="connsiteY4" fmla="*/ 3044414 h 3044414"/>
              <a:gd name="connsiteX5" fmla="*/ 7960658 w 7960658"/>
              <a:gd name="connsiteY5" fmla="*/ 3044414 h 3044414"/>
              <a:gd name="connsiteX0" fmla="*/ 0 w 7960658"/>
              <a:gd name="connsiteY0" fmla="*/ 559398 h 3044414"/>
              <a:gd name="connsiteX1" fmla="*/ 2587214 w 7960658"/>
              <a:gd name="connsiteY1" fmla="*/ 528918 h 3044414"/>
              <a:gd name="connsiteX2" fmla="*/ 2582731 w 7960658"/>
              <a:gd name="connsiteY2" fmla="*/ 7620 h 3044414"/>
              <a:gd name="connsiteX3" fmla="*/ 6540649 w 7960658"/>
              <a:gd name="connsiteY3" fmla="*/ 0 h 3044414"/>
              <a:gd name="connsiteX4" fmla="*/ 6540649 w 7960658"/>
              <a:gd name="connsiteY4" fmla="*/ 3044414 h 3044414"/>
              <a:gd name="connsiteX5" fmla="*/ 7960658 w 7960658"/>
              <a:gd name="connsiteY5" fmla="*/ 3044414 h 304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60658" h="3044414">
                <a:moveTo>
                  <a:pt x="0" y="559398"/>
                </a:moveTo>
                <a:lnTo>
                  <a:pt x="2587214" y="528918"/>
                </a:lnTo>
                <a:cubicBezTo>
                  <a:pt x="2585720" y="355152"/>
                  <a:pt x="2584225" y="181386"/>
                  <a:pt x="2582731" y="7620"/>
                </a:cubicBezTo>
                <a:lnTo>
                  <a:pt x="6540649" y="0"/>
                </a:lnTo>
                <a:lnTo>
                  <a:pt x="6540649" y="3044414"/>
                </a:lnTo>
                <a:lnTo>
                  <a:pt x="7960658" y="3044414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8F654D1-0743-4623-AEF5-FB18326B4D37}"/>
              </a:ext>
            </a:extLst>
          </p:cNvPr>
          <p:cNvSpPr/>
          <p:nvPr/>
        </p:nvSpPr>
        <p:spPr>
          <a:xfrm>
            <a:off x="5423026" y="950614"/>
            <a:ext cx="3938257" cy="2842788"/>
          </a:xfrm>
          <a:custGeom>
            <a:avLst/>
            <a:gdLst>
              <a:gd name="connsiteX0" fmla="*/ 0 w 3938257"/>
              <a:gd name="connsiteY0" fmla="*/ 0 h 2842788"/>
              <a:gd name="connsiteX1" fmla="*/ 1584356 w 3938257"/>
              <a:gd name="connsiteY1" fmla="*/ 0 h 2842788"/>
              <a:gd name="connsiteX2" fmla="*/ 1584356 w 3938257"/>
              <a:gd name="connsiteY2" fmla="*/ 2842788 h 2842788"/>
              <a:gd name="connsiteX3" fmla="*/ 3938257 w 3938257"/>
              <a:gd name="connsiteY3" fmla="*/ 2842788 h 2842788"/>
              <a:gd name="connsiteX4" fmla="*/ 3938257 w 3938257"/>
              <a:gd name="connsiteY4" fmla="*/ 2516863 h 284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8257" h="2842788">
                <a:moveTo>
                  <a:pt x="0" y="0"/>
                </a:moveTo>
                <a:lnTo>
                  <a:pt x="1584356" y="0"/>
                </a:lnTo>
                <a:lnTo>
                  <a:pt x="1584356" y="2842788"/>
                </a:lnTo>
                <a:lnTo>
                  <a:pt x="3938257" y="2842788"/>
                </a:lnTo>
                <a:lnTo>
                  <a:pt x="3938257" y="2516863"/>
                </a:lnTo>
              </a:path>
            </a:pathLst>
          </a:cu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40D74C-B1F5-41AA-BAA4-CAEC377DAC4C}"/>
              </a:ext>
            </a:extLst>
          </p:cNvPr>
          <p:cNvSpPr/>
          <p:nvPr/>
        </p:nvSpPr>
        <p:spPr>
          <a:xfrm>
            <a:off x="5413972" y="1734069"/>
            <a:ext cx="3576119" cy="2195135"/>
          </a:xfrm>
          <a:custGeom>
            <a:avLst/>
            <a:gdLst>
              <a:gd name="connsiteX0" fmla="*/ 0 w 3576119"/>
              <a:gd name="connsiteY0" fmla="*/ 0 h 1647731"/>
              <a:gd name="connsiteX1" fmla="*/ 1466662 w 3576119"/>
              <a:gd name="connsiteY1" fmla="*/ 0 h 1647731"/>
              <a:gd name="connsiteX2" fmla="*/ 1466662 w 3576119"/>
              <a:gd name="connsiteY2" fmla="*/ 1647731 h 1647731"/>
              <a:gd name="connsiteX3" fmla="*/ 3576119 w 3576119"/>
              <a:gd name="connsiteY3" fmla="*/ 1647731 h 1647731"/>
              <a:gd name="connsiteX4" fmla="*/ 3576119 w 3576119"/>
              <a:gd name="connsiteY4" fmla="*/ 1149790 h 1647731"/>
              <a:gd name="connsiteX0" fmla="*/ 0 w 3576119"/>
              <a:gd name="connsiteY0" fmla="*/ 0 h 1647731"/>
              <a:gd name="connsiteX1" fmla="*/ 1466662 w 3576119"/>
              <a:gd name="connsiteY1" fmla="*/ 0 h 1647731"/>
              <a:gd name="connsiteX2" fmla="*/ 1466662 w 3576119"/>
              <a:gd name="connsiteY2" fmla="*/ 1647731 h 1647731"/>
              <a:gd name="connsiteX3" fmla="*/ 3576119 w 3576119"/>
              <a:gd name="connsiteY3" fmla="*/ 1647731 h 1647731"/>
              <a:gd name="connsiteX4" fmla="*/ 3576119 w 3576119"/>
              <a:gd name="connsiteY4" fmla="*/ 1262930 h 164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6119" h="1647731">
                <a:moveTo>
                  <a:pt x="0" y="0"/>
                </a:moveTo>
                <a:lnTo>
                  <a:pt x="1466662" y="0"/>
                </a:lnTo>
                <a:lnTo>
                  <a:pt x="1466662" y="1647731"/>
                </a:lnTo>
                <a:lnTo>
                  <a:pt x="3576119" y="1647731"/>
                </a:lnTo>
                <a:lnTo>
                  <a:pt x="3576119" y="1262930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74DFD92-53D8-46F6-9C64-B1A51396A43A}"/>
              </a:ext>
            </a:extLst>
          </p:cNvPr>
          <p:cNvSpPr/>
          <p:nvPr/>
        </p:nvSpPr>
        <p:spPr>
          <a:xfrm>
            <a:off x="5921616" y="3467477"/>
            <a:ext cx="3448721" cy="2195136"/>
          </a:xfrm>
          <a:custGeom>
            <a:avLst/>
            <a:gdLst>
              <a:gd name="connsiteX0" fmla="*/ 3512745 w 3512745"/>
              <a:gd name="connsiteY0" fmla="*/ 0 h 2199992"/>
              <a:gd name="connsiteX1" fmla="*/ 3512745 w 3512745"/>
              <a:gd name="connsiteY1" fmla="*/ 2199992 h 2199992"/>
              <a:gd name="connsiteX2" fmla="*/ 0 w 3512745"/>
              <a:gd name="connsiteY2" fmla="*/ 2199992 h 21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2745" h="2199992">
                <a:moveTo>
                  <a:pt x="3512745" y="0"/>
                </a:moveTo>
                <a:lnTo>
                  <a:pt x="3512745" y="2199992"/>
                </a:lnTo>
                <a:lnTo>
                  <a:pt x="0" y="2199992"/>
                </a:lnTo>
              </a:path>
            </a:pathLst>
          </a:cu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C4A3EF1-F7EC-409A-818A-52D4CE0D7A3B}"/>
              </a:ext>
            </a:extLst>
          </p:cNvPr>
          <p:cNvSpPr/>
          <p:nvPr/>
        </p:nvSpPr>
        <p:spPr>
          <a:xfrm>
            <a:off x="5904152" y="3413156"/>
            <a:ext cx="3085939" cy="2082297"/>
          </a:xfrm>
          <a:custGeom>
            <a:avLst/>
            <a:gdLst>
              <a:gd name="connsiteX0" fmla="*/ 3177767 w 3177767"/>
              <a:gd name="connsiteY0" fmla="*/ 0 h 2145672"/>
              <a:gd name="connsiteX1" fmla="*/ 3177767 w 3177767"/>
              <a:gd name="connsiteY1" fmla="*/ 2145672 h 2145672"/>
              <a:gd name="connsiteX2" fmla="*/ 0 w 3177767"/>
              <a:gd name="connsiteY2" fmla="*/ 2145672 h 214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7767" h="2145672">
                <a:moveTo>
                  <a:pt x="3177767" y="0"/>
                </a:moveTo>
                <a:lnTo>
                  <a:pt x="3177767" y="2145672"/>
                </a:lnTo>
                <a:lnTo>
                  <a:pt x="0" y="2145672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7DC573E-FE21-484E-B0AC-2E9EC2BA9C9E}"/>
              </a:ext>
            </a:extLst>
          </p:cNvPr>
          <p:cNvSpPr/>
          <p:nvPr/>
        </p:nvSpPr>
        <p:spPr>
          <a:xfrm>
            <a:off x="666016" y="1688350"/>
            <a:ext cx="2632422" cy="45719"/>
          </a:xfrm>
          <a:custGeom>
            <a:avLst/>
            <a:gdLst>
              <a:gd name="connsiteX0" fmla="*/ 1421394 w 1421394"/>
              <a:gd name="connsiteY0" fmla="*/ 0 h 0"/>
              <a:gd name="connsiteX1" fmla="*/ 0 w 142139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21394">
                <a:moveTo>
                  <a:pt x="1421394" y="0"/>
                </a:moveTo>
                <a:lnTo>
                  <a:pt x="0" y="0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34EE65-71A3-4B41-8CBC-83F1BD0AB44F}"/>
              </a:ext>
            </a:extLst>
          </p:cNvPr>
          <p:cNvSpPr/>
          <p:nvPr/>
        </p:nvSpPr>
        <p:spPr>
          <a:xfrm>
            <a:off x="2676525" y="2194293"/>
            <a:ext cx="904875" cy="3150874"/>
          </a:xfrm>
          <a:custGeom>
            <a:avLst/>
            <a:gdLst>
              <a:gd name="connsiteX0" fmla="*/ 0 w 904875"/>
              <a:gd name="connsiteY0" fmla="*/ 0 h 180975"/>
              <a:gd name="connsiteX1" fmla="*/ 561975 w 904875"/>
              <a:gd name="connsiteY1" fmla="*/ 0 h 180975"/>
              <a:gd name="connsiteX2" fmla="*/ 561975 w 904875"/>
              <a:gd name="connsiteY2" fmla="*/ 180975 h 180975"/>
              <a:gd name="connsiteX3" fmla="*/ 904875 w 904875"/>
              <a:gd name="connsiteY3" fmla="*/ 180975 h 180975"/>
              <a:gd name="connsiteX0" fmla="*/ 0 w 904875"/>
              <a:gd name="connsiteY0" fmla="*/ 0 h 180975"/>
              <a:gd name="connsiteX1" fmla="*/ 676275 w 904875"/>
              <a:gd name="connsiteY1" fmla="*/ 0 h 180975"/>
              <a:gd name="connsiteX2" fmla="*/ 561975 w 904875"/>
              <a:gd name="connsiteY2" fmla="*/ 180975 h 180975"/>
              <a:gd name="connsiteX3" fmla="*/ 904875 w 904875"/>
              <a:gd name="connsiteY3" fmla="*/ 180975 h 180975"/>
              <a:gd name="connsiteX0" fmla="*/ 0 w 904875"/>
              <a:gd name="connsiteY0" fmla="*/ 0 h 180975"/>
              <a:gd name="connsiteX1" fmla="*/ 676275 w 904875"/>
              <a:gd name="connsiteY1" fmla="*/ 0 h 180975"/>
              <a:gd name="connsiteX2" fmla="*/ 659606 w 904875"/>
              <a:gd name="connsiteY2" fmla="*/ 180975 h 180975"/>
              <a:gd name="connsiteX3" fmla="*/ 904875 w 904875"/>
              <a:gd name="connsiteY3" fmla="*/ 180975 h 180975"/>
              <a:gd name="connsiteX0" fmla="*/ 0 w 904875"/>
              <a:gd name="connsiteY0" fmla="*/ 0 h 180975"/>
              <a:gd name="connsiteX1" fmla="*/ 676275 w 904875"/>
              <a:gd name="connsiteY1" fmla="*/ 0 h 180975"/>
              <a:gd name="connsiteX2" fmla="*/ 671513 w 904875"/>
              <a:gd name="connsiteY2" fmla="*/ 180975 h 180975"/>
              <a:gd name="connsiteX3" fmla="*/ 904875 w 904875"/>
              <a:gd name="connsiteY3" fmla="*/ 180975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4875" h="180975">
                <a:moveTo>
                  <a:pt x="0" y="0"/>
                </a:moveTo>
                <a:lnTo>
                  <a:pt x="676275" y="0"/>
                </a:lnTo>
                <a:lnTo>
                  <a:pt x="671513" y="180975"/>
                </a:lnTo>
                <a:lnTo>
                  <a:pt x="904875" y="180975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3CD1E3-206E-4CD2-AC95-41D89B49C98B}"/>
              </a:ext>
            </a:extLst>
          </p:cNvPr>
          <p:cNvSpPr/>
          <p:nvPr/>
        </p:nvSpPr>
        <p:spPr>
          <a:xfrm>
            <a:off x="2682876" y="2667000"/>
            <a:ext cx="909638" cy="1749425"/>
          </a:xfrm>
          <a:custGeom>
            <a:avLst/>
            <a:gdLst>
              <a:gd name="connsiteX0" fmla="*/ 0 w 466725"/>
              <a:gd name="connsiteY0" fmla="*/ 0 h 1165225"/>
              <a:gd name="connsiteX1" fmla="*/ 311150 w 466725"/>
              <a:gd name="connsiteY1" fmla="*/ 0 h 1165225"/>
              <a:gd name="connsiteX2" fmla="*/ 311150 w 466725"/>
              <a:gd name="connsiteY2" fmla="*/ 1165225 h 1165225"/>
              <a:gd name="connsiteX3" fmla="*/ 466725 w 466725"/>
              <a:gd name="connsiteY3" fmla="*/ 1165225 h 1165225"/>
              <a:gd name="connsiteX0" fmla="*/ 0 w 909638"/>
              <a:gd name="connsiteY0" fmla="*/ 0 h 1165225"/>
              <a:gd name="connsiteX1" fmla="*/ 311150 w 909638"/>
              <a:gd name="connsiteY1" fmla="*/ 0 h 1165225"/>
              <a:gd name="connsiteX2" fmla="*/ 311150 w 909638"/>
              <a:gd name="connsiteY2" fmla="*/ 1165225 h 1165225"/>
              <a:gd name="connsiteX3" fmla="*/ 909638 w 909638"/>
              <a:gd name="connsiteY3" fmla="*/ 1157294 h 1165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9638" h="1165225">
                <a:moveTo>
                  <a:pt x="0" y="0"/>
                </a:moveTo>
                <a:lnTo>
                  <a:pt x="311150" y="0"/>
                </a:lnTo>
                <a:lnTo>
                  <a:pt x="311150" y="1165225"/>
                </a:lnTo>
                <a:cubicBezTo>
                  <a:pt x="363008" y="1165225"/>
                  <a:pt x="857780" y="1157294"/>
                  <a:pt x="909638" y="1157294"/>
                </a:cubicBezTo>
              </a:path>
            </a:pathLst>
          </a:cu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09CCD3-1C43-4E7F-BF4C-5D99861ECA70}"/>
              </a:ext>
            </a:extLst>
          </p:cNvPr>
          <p:cNvSpPr/>
          <p:nvPr/>
        </p:nvSpPr>
        <p:spPr>
          <a:xfrm>
            <a:off x="2679700" y="2352675"/>
            <a:ext cx="895350" cy="3317875"/>
          </a:xfrm>
          <a:custGeom>
            <a:avLst/>
            <a:gdLst>
              <a:gd name="connsiteX0" fmla="*/ 0 w 895350"/>
              <a:gd name="connsiteY0" fmla="*/ 0 h 2082800"/>
              <a:gd name="connsiteX1" fmla="*/ 717550 w 895350"/>
              <a:gd name="connsiteY1" fmla="*/ 0 h 2082800"/>
              <a:gd name="connsiteX2" fmla="*/ 717550 w 895350"/>
              <a:gd name="connsiteY2" fmla="*/ 2082800 h 2082800"/>
              <a:gd name="connsiteX3" fmla="*/ 895350 w 895350"/>
              <a:gd name="connsiteY3" fmla="*/ 2082800 h 2082800"/>
              <a:gd name="connsiteX0" fmla="*/ 0 w 895350"/>
              <a:gd name="connsiteY0" fmla="*/ 0 h 2082800"/>
              <a:gd name="connsiteX1" fmla="*/ 560388 w 895350"/>
              <a:gd name="connsiteY1" fmla="*/ 0 h 2082800"/>
              <a:gd name="connsiteX2" fmla="*/ 717550 w 895350"/>
              <a:gd name="connsiteY2" fmla="*/ 2082800 h 2082800"/>
              <a:gd name="connsiteX3" fmla="*/ 895350 w 895350"/>
              <a:gd name="connsiteY3" fmla="*/ 2082800 h 2082800"/>
              <a:gd name="connsiteX0" fmla="*/ 0 w 895350"/>
              <a:gd name="connsiteY0" fmla="*/ 0 h 2082800"/>
              <a:gd name="connsiteX1" fmla="*/ 560388 w 895350"/>
              <a:gd name="connsiteY1" fmla="*/ 0 h 2082800"/>
              <a:gd name="connsiteX2" fmla="*/ 550862 w 895350"/>
              <a:gd name="connsiteY2" fmla="*/ 2082800 h 2082800"/>
              <a:gd name="connsiteX3" fmla="*/ 895350 w 895350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350" h="2082800">
                <a:moveTo>
                  <a:pt x="0" y="0"/>
                </a:moveTo>
                <a:lnTo>
                  <a:pt x="560388" y="0"/>
                </a:lnTo>
                <a:cubicBezTo>
                  <a:pt x="557213" y="694267"/>
                  <a:pt x="554037" y="1388533"/>
                  <a:pt x="550862" y="2082800"/>
                </a:cubicBezTo>
                <a:lnTo>
                  <a:pt x="895350" y="2082800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5B67471-07C6-4A9C-8804-39005F929788}"/>
              </a:ext>
            </a:extLst>
          </p:cNvPr>
          <p:cNvSpPr/>
          <p:nvPr/>
        </p:nvSpPr>
        <p:spPr>
          <a:xfrm>
            <a:off x="7188716" y="3467100"/>
            <a:ext cx="2869684" cy="1878067"/>
          </a:xfrm>
          <a:custGeom>
            <a:avLst/>
            <a:gdLst>
              <a:gd name="connsiteX0" fmla="*/ 3695700 w 3695700"/>
              <a:gd name="connsiteY0" fmla="*/ 0 h 962025"/>
              <a:gd name="connsiteX1" fmla="*/ 3695700 w 3695700"/>
              <a:gd name="connsiteY1" fmla="*/ 962025 h 962025"/>
              <a:gd name="connsiteX2" fmla="*/ 0 w 3695700"/>
              <a:gd name="connsiteY2" fmla="*/ 962025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5700" h="962025">
                <a:moveTo>
                  <a:pt x="3695700" y="0"/>
                </a:moveTo>
                <a:lnTo>
                  <a:pt x="3695700" y="962025"/>
                </a:lnTo>
                <a:lnTo>
                  <a:pt x="0" y="962025"/>
                </a:lnTo>
              </a:path>
            </a:pathLst>
          </a:cu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862D08C-BD77-4C58-96AC-07CE183F0554}"/>
              </a:ext>
            </a:extLst>
          </p:cNvPr>
          <p:cNvSpPr/>
          <p:nvPr/>
        </p:nvSpPr>
        <p:spPr>
          <a:xfrm>
            <a:off x="7188716" y="3456231"/>
            <a:ext cx="2677674" cy="1734894"/>
          </a:xfrm>
          <a:custGeom>
            <a:avLst/>
            <a:gdLst>
              <a:gd name="connsiteX0" fmla="*/ 3695700 w 3695700"/>
              <a:gd name="connsiteY0" fmla="*/ 0 h 962025"/>
              <a:gd name="connsiteX1" fmla="*/ 3695700 w 3695700"/>
              <a:gd name="connsiteY1" fmla="*/ 962025 h 962025"/>
              <a:gd name="connsiteX2" fmla="*/ 0 w 3695700"/>
              <a:gd name="connsiteY2" fmla="*/ 962025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5700" h="962025">
                <a:moveTo>
                  <a:pt x="3695700" y="0"/>
                </a:moveTo>
                <a:lnTo>
                  <a:pt x="3695700" y="962025"/>
                </a:lnTo>
                <a:lnTo>
                  <a:pt x="0" y="962025"/>
                </a:lnTo>
              </a:path>
            </a:pathLst>
          </a:cu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28F03D-69DF-4CA0-AB7B-8C41F272AE7C}"/>
              </a:ext>
            </a:extLst>
          </p:cNvPr>
          <p:cNvSpPr/>
          <p:nvPr/>
        </p:nvSpPr>
        <p:spPr>
          <a:xfrm>
            <a:off x="7188716" y="3456231"/>
            <a:ext cx="2485664" cy="1586016"/>
          </a:xfrm>
          <a:custGeom>
            <a:avLst/>
            <a:gdLst>
              <a:gd name="connsiteX0" fmla="*/ 3695700 w 3695700"/>
              <a:gd name="connsiteY0" fmla="*/ 0 h 962025"/>
              <a:gd name="connsiteX1" fmla="*/ 3695700 w 3695700"/>
              <a:gd name="connsiteY1" fmla="*/ 962025 h 962025"/>
              <a:gd name="connsiteX2" fmla="*/ 0 w 3695700"/>
              <a:gd name="connsiteY2" fmla="*/ 962025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5700" h="962025">
                <a:moveTo>
                  <a:pt x="3695700" y="0"/>
                </a:moveTo>
                <a:lnTo>
                  <a:pt x="3695700" y="962025"/>
                </a:lnTo>
                <a:lnTo>
                  <a:pt x="0" y="962025"/>
                </a:lnTo>
              </a:path>
            </a:pathLst>
          </a:cu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42986D8-B310-4BBA-9C14-A541D2660907}"/>
              </a:ext>
            </a:extLst>
          </p:cNvPr>
          <p:cNvSpPr/>
          <p:nvPr/>
        </p:nvSpPr>
        <p:spPr>
          <a:xfrm>
            <a:off x="7562850" y="2352675"/>
            <a:ext cx="638175" cy="0"/>
          </a:xfrm>
          <a:custGeom>
            <a:avLst/>
            <a:gdLst>
              <a:gd name="connsiteX0" fmla="*/ 638175 w 638175"/>
              <a:gd name="connsiteY0" fmla="*/ 0 h 0"/>
              <a:gd name="connsiteX1" fmla="*/ 0 w 63817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8175">
                <a:moveTo>
                  <a:pt x="638175" y="0"/>
                </a:moveTo>
                <a:lnTo>
                  <a:pt x="0" y="0"/>
                </a:ln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229A183-B26E-49D9-AAE7-633FCB62B8E7}"/>
              </a:ext>
            </a:extLst>
          </p:cNvPr>
          <p:cNvSpPr/>
          <p:nvPr/>
        </p:nvSpPr>
        <p:spPr>
          <a:xfrm>
            <a:off x="7553325" y="2800350"/>
            <a:ext cx="628650" cy="0"/>
          </a:xfrm>
          <a:custGeom>
            <a:avLst/>
            <a:gdLst>
              <a:gd name="connsiteX0" fmla="*/ 628650 w 628650"/>
              <a:gd name="connsiteY0" fmla="*/ 0 h 0"/>
              <a:gd name="connsiteX1" fmla="*/ 0 w 6286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8650">
                <a:moveTo>
                  <a:pt x="628650" y="0"/>
                </a:moveTo>
                <a:lnTo>
                  <a:pt x="0" y="0"/>
                </a:ln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FD9356-65F9-48E1-8512-150A0B375A20}"/>
              </a:ext>
            </a:extLst>
          </p:cNvPr>
          <p:cNvSpPr txBox="1"/>
          <p:nvPr/>
        </p:nvSpPr>
        <p:spPr>
          <a:xfrm>
            <a:off x="399527" y="1125909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36V 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7FD3DD-15B8-4B09-8043-82FF6DB3BCA3}"/>
              </a:ext>
            </a:extLst>
          </p:cNvPr>
          <p:cNvSpPr txBox="1"/>
          <p:nvPr/>
        </p:nvSpPr>
        <p:spPr>
          <a:xfrm>
            <a:off x="7188716" y="2401486"/>
            <a:ext cx="7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Motor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71B5BA8-8666-4AAF-8ED9-2F41DC9DA24F}"/>
              </a:ext>
            </a:extLst>
          </p:cNvPr>
          <p:cNvSpPr/>
          <p:nvPr/>
        </p:nvSpPr>
        <p:spPr>
          <a:xfrm>
            <a:off x="2670176" y="2508250"/>
            <a:ext cx="914400" cy="1749425"/>
          </a:xfrm>
          <a:custGeom>
            <a:avLst/>
            <a:gdLst>
              <a:gd name="connsiteX0" fmla="*/ 0 w 485775"/>
              <a:gd name="connsiteY0" fmla="*/ 0 h 854075"/>
              <a:gd name="connsiteX1" fmla="*/ 409575 w 485775"/>
              <a:gd name="connsiteY1" fmla="*/ 0 h 854075"/>
              <a:gd name="connsiteX2" fmla="*/ 409575 w 485775"/>
              <a:gd name="connsiteY2" fmla="*/ 854075 h 854075"/>
              <a:gd name="connsiteX3" fmla="*/ 485775 w 485775"/>
              <a:gd name="connsiteY3" fmla="*/ 854075 h 854075"/>
              <a:gd name="connsiteX0" fmla="*/ 0 w 914400"/>
              <a:gd name="connsiteY0" fmla="*/ 0 h 854075"/>
              <a:gd name="connsiteX1" fmla="*/ 409575 w 914400"/>
              <a:gd name="connsiteY1" fmla="*/ 0 h 854075"/>
              <a:gd name="connsiteX2" fmla="*/ 409575 w 914400"/>
              <a:gd name="connsiteY2" fmla="*/ 854075 h 854075"/>
              <a:gd name="connsiteX3" fmla="*/ 914400 w 914400"/>
              <a:gd name="connsiteY3" fmla="*/ 854075 h 85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854075">
                <a:moveTo>
                  <a:pt x="0" y="0"/>
                </a:moveTo>
                <a:lnTo>
                  <a:pt x="409575" y="0"/>
                </a:lnTo>
                <a:lnTo>
                  <a:pt x="409575" y="854075"/>
                </a:lnTo>
                <a:lnTo>
                  <a:pt x="914400" y="854075"/>
                </a:ln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1BDE551-1EBB-498C-AEAC-982D356800C6}"/>
              </a:ext>
            </a:extLst>
          </p:cNvPr>
          <p:cNvSpPr/>
          <p:nvPr/>
        </p:nvSpPr>
        <p:spPr>
          <a:xfrm>
            <a:off x="2689225" y="2838450"/>
            <a:ext cx="850900" cy="1733550"/>
          </a:xfrm>
          <a:custGeom>
            <a:avLst/>
            <a:gdLst>
              <a:gd name="connsiteX0" fmla="*/ 0 w 850900"/>
              <a:gd name="connsiteY0" fmla="*/ 0 h 857250"/>
              <a:gd name="connsiteX1" fmla="*/ 219075 w 850900"/>
              <a:gd name="connsiteY1" fmla="*/ 0 h 857250"/>
              <a:gd name="connsiteX2" fmla="*/ 219075 w 850900"/>
              <a:gd name="connsiteY2" fmla="*/ 857250 h 857250"/>
              <a:gd name="connsiteX3" fmla="*/ 850900 w 850900"/>
              <a:gd name="connsiteY3" fmla="*/ 85725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0900" h="857250">
                <a:moveTo>
                  <a:pt x="0" y="0"/>
                </a:moveTo>
                <a:lnTo>
                  <a:pt x="219075" y="0"/>
                </a:lnTo>
                <a:lnTo>
                  <a:pt x="219075" y="857250"/>
                </a:lnTo>
                <a:lnTo>
                  <a:pt x="850900" y="85725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145B0-7A11-4ECB-9EA5-B19BE85300D2}"/>
              </a:ext>
            </a:extLst>
          </p:cNvPr>
          <p:cNvSpPr txBox="1"/>
          <p:nvPr/>
        </p:nvSpPr>
        <p:spPr>
          <a:xfrm>
            <a:off x="10358477" y="3711388"/>
            <a:ext cx="105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M3 by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6F5010-A946-409B-9743-75D92800F743}"/>
              </a:ext>
            </a:extLst>
          </p:cNvPr>
          <p:cNvSpPr txBox="1"/>
          <p:nvPr/>
        </p:nvSpPr>
        <p:spPr>
          <a:xfrm>
            <a:off x="4451237" y="2488703"/>
            <a:ext cx="11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M3 by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948885-7FCE-4B42-89D6-F3978A447591}"/>
              </a:ext>
            </a:extLst>
          </p:cNvPr>
          <p:cNvSpPr txBox="1"/>
          <p:nvPr/>
        </p:nvSpPr>
        <p:spPr>
          <a:xfrm>
            <a:off x="62600" y="3343382"/>
            <a:ext cx="1988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M2.5 by 3</a:t>
            </a:r>
          </a:p>
          <a:p>
            <a:r>
              <a:rPr lang="en-GB" sz="1200" dirty="0"/>
              <a:t>Rear access needed (battery)</a:t>
            </a:r>
          </a:p>
          <a:p>
            <a:r>
              <a:rPr lang="en-GB" sz="1200" dirty="0"/>
              <a:t>Could mount on pins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F12A09-2BE0-4DFF-9D52-DC5C53BC3B83}"/>
              </a:ext>
            </a:extLst>
          </p:cNvPr>
          <p:cNvSpPr txBox="1"/>
          <p:nvPr/>
        </p:nvSpPr>
        <p:spPr>
          <a:xfrm>
            <a:off x="4070647" y="3108743"/>
            <a:ext cx="157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24-pin SIL only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279E8C4-9638-49B4-815E-65309D03D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2347" y="5813825"/>
            <a:ext cx="2090946" cy="859805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4C584CB-8615-434A-B9DE-22169AADBF53}"/>
              </a:ext>
            </a:extLst>
          </p:cNvPr>
          <p:cNvCxnSpPr>
            <a:cxnSpLocks/>
          </p:cNvCxnSpPr>
          <p:nvPr/>
        </p:nvCxnSpPr>
        <p:spPr>
          <a:xfrm>
            <a:off x="5940541" y="3929204"/>
            <a:ext cx="2836747" cy="2513976"/>
          </a:xfrm>
          <a:prstGeom prst="bentConnector3">
            <a:avLst>
              <a:gd name="adj1" fmla="val 29518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E5D4BC8-BEEB-45FB-88EE-2060632BFC37}"/>
              </a:ext>
            </a:extLst>
          </p:cNvPr>
          <p:cNvCxnSpPr>
            <a:cxnSpLocks/>
          </p:cNvCxnSpPr>
          <p:nvPr/>
        </p:nvCxnSpPr>
        <p:spPr>
          <a:xfrm>
            <a:off x="5940541" y="5496797"/>
            <a:ext cx="2812934" cy="803991"/>
          </a:xfrm>
          <a:prstGeom prst="bentConnector3">
            <a:avLst>
              <a:gd name="adj1" fmla="val 22234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470E03C-902A-4BEA-A678-960AC8DD3EA5}"/>
              </a:ext>
            </a:extLst>
          </p:cNvPr>
          <p:cNvCxnSpPr>
            <a:cxnSpLocks/>
          </p:cNvCxnSpPr>
          <p:nvPr/>
        </p:nvCxnSpPr>
        <p:spPr>
          <a:xfrm>
            <a:off x="5940543" y="4080722"/>
            <a:ext cx="2811495" cy="2079572"/>
          </a:xfrm>
          <a:prstGeom prst="bentConnector3">
            <a:avLst>
              <a:gd name="adj1" fmla="val 14935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7706F8B7-7E65-49F5-9E78-95093AB1C7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6545" y="813106"/>
            <a:ext cx="1315989" cy="96488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C599586-42C3-4970-97C2-C327FF8DA6FD}"/>
              </a:ext>
            </a:extLst>
          </p:cNvPr>
          <p:cNvCxnSpPr>
            <a:cxnSpLocks/>
          </p:cNvCxnSpPr>
          <p:nvPr/>
        </p:nvCxnSpPr>
        <p:spPr>
          <a:xfrm flipV="1">
            <a:off x="2652534" y="898356"/>
            <a:ext cx="0" cy="289240"/>
          </a:xfrm>
          <a:prstGeom prst="lin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D5A9C9F-4BE2-4BB2-BB8A-7E2F0A20FF5C}"/>
              </a:ext>
            </a:extLst>
          </p:cNvPr>
          <p:cNvCxnSpPr>
            <a:cxnSpLocks/>
          </p:cNvCxnSpPr>
          <p:nvPr/>
        </p:nvCxnSpPr>
        <p:spPr>
          <a:xfrm flipV="1">
            <a:off x="2652534" y="1350621"/>
            <a:ext cx="0" cy="337729"/>
          </a:xfrm>
          <a:prstGeom prst="lin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86C4BD6D-A093-413C-9AE2-1B5FCF1B0F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544" y="4215827"/>
            <a:ext cx="1517794" cy="1198543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C2FC130-B6CB-4A51-A537-22CC3662C0D2}"/>
              </a:ext>
            </a:extLst>
          </p:cNvPr>
          <p:cNvSpPr/>
          <p:nvPr/>
        </p:nvSpPr>
        <p:spPr>
          <a:xfrm>
            <a:off x="1596672" y="4539888"/>
            <a:ext cx="1984728" cy="192876"/>
          </a:xfrm>
          <a:custGeom>
            <a:avLst/>
            <a:gdLst>
              <a:gd name="connsiteX0" fmla="*/ 0 w 466725"/>
              <a:gd name="connsiteY0" fmla="*/ 0 h 1165225"/>
              <a:gd name="connsiteX1" fmla="*/ 311150 w 466725"/>
              <a:gd name="connsiteY1" fmla="*/ 0 h 1165225"/>
              <a:gd name="connsiteX2" fmla="*/ 311150 w 466725"/>
              <a:gd name="connsiteY2" fmla="*/ 1165225 h 1165225"/>
              <a:gd name="connsiteX3" fmla="*/ 466725 w 466725"/>
              <a:gd name="connsiteY3" fmla="*/ 1165225 h 1165225"/>
              <a:gd name="connsiteX0" fmla="*/ 0 w 466725"/>
              <a:gd name="connsiteY0" fmla="*/ 0 h 1165225"/>
              <a:gd name="connsiteX1" fmla="*/ 311150 w 466725"/>
              <a:gd name="connsiteY1" fmla="*/ 0 h 1165225"/>
              <a:gd name="connsiteX2" fmla="*/ 116280 w 466725"/>
              <a:gd name="connsiteY2" fmla="*/ 1121526 h 1165225"/>
              <a:gd name="connsiteX3" fmla="*/ 466725 w 466725"/>
              <a:gd name="connsiteY3" fmla="*/ 1165225 h 1165225"/>
              <a:gd name="connsiteX0" fmla="*/ 0 w 466725"/>
              <a:gd name="connsiteY0" fmla="*/ 14570 h 1179795"/>
              <a:gd name="connsiteX1" fmla="*/ 115720 w 466725"/>
              <a:gd name="connsiteY1" fmla="*/ 0 h 1179795"/>
              <a:gd name="connsiteX2" fmla="*/ 116280 w 466725"/>
              <a:gd name="connsiteY2" fmla="*/ 1136096 h 1179795"/>
              <a:gd name="connsiteX3" fmla="*/ 466725 w 466725"/>
              <a:gd name="connsiteY3" fmla="*/ 1179795 h 117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" h="1179795">
                <a:moveTo>
                  <a:pt x="0" y="14570"/>
                </a:moveTo>
                <a:lnTo>
                  <a:pt x="115720" y="0"/>
                </a:lnTo>
                <a:cubicBezTo>
                  <a:pt x="115907" y="378699"/>
                  <a:pt x="116093" y="757397"/>
                  <a:pt x="116280" y="1136096"/>
                </a:cubicBezTo>
                <a:cubicBezTo>
                  <a:pt x="168138" y="1136096"/>
                  <a:pt x="414867" y="1179795"/>
                  <a:pt x="466725" y="1179795"/>
                </a:cubicBez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E991A77-7E17-4298-B29E-16D80FA892EF}"/>
              </a:ext>
            </a:extLst>
          </p:cNvPr>
          <p:cNvSpPr/>
          <p:nvPr/>
        </p:nvSpPr>
        <p:spPr>
          <a:xfrm>
            <a:off x="1590475" y="4624603"/>
            <a:ext cx="1949650" cy="854046"/>
          </a:xfrm>
          <a:custGeom>
            <a:avLst/>
            <a:gdLst>
              <a:gd name="connsiteX0" fmla="*/ 0 w 466725"/>
              <a:gd name="connsiteY0" fmla="*/ 0 h 1165225"/>
              <a:gd name="connsiteX1" fmla="*/ 311150 w 466725"/>
              <a:gd name="connsiteY1" fmla="*/ 0 h 1165225"/>
              <a:gd name="connsiteX2" fmla="*/ 311150 w 466725"/>
              <a:gd name="connsiteY2" fmla="*/ 1165225 h 1165225"/>
              <a:gd name="connsiteX3" fmla="*/ 466725 w 466725"/>
              <a:gd name="connsiteY3" fmla="*/ 1165225 h 1165225"/>
              <a:gd name="connsiteX0" fmla="*/ 0 w 466725"/>
              <a:gd name="connsiteY0" fmla="*/ 21114 h 1186339"/>
              <a:gd name="connsiteX1" fmla="*/ 87692 w 466725"/>
              <a:gd name="connsiteY1" fmla="*/ 0 h 1186339"/>
              <a:gd name="connsiteX2" fmla="*/ 311150 w 466725"/>
              <a:gd name="connsiteY2" fmla="*/ 1186339 h 1186339"/>
              <a:gd name="connsiteX3" fmla="*/ 466725 w 466725"/>
              <a:gd name="connsiteY3" fmla="*/ 1186339 h 1186339"/>
              <a:gd name="connsiteX0" fmla="*/ 0 w 466725"/>
              <a:gd name="connsiteY0" fmla="*/ 21114 h 1186339"/>
              <a:gd name="connsiteX1" fmla="*/ 87692 w 466725"/>
              <a:gd name="connsiteY1" fmla="*/ 0 h 1186339"/>
              <a:gd name="connsiteX2" fmla="*/ 86172 w 466725"/>
              <a:gd name="connsiteY2" fmla="*/ 1186339 h 1186339"/>
              <a:gd name="connsiteX3" fmla="*/ 466725 w 466725"/>
              <a:gd name="connsiteY3" fmla="*/ 1186339 h 1186339"/>
              <a:gd name="connsiteX0" fmla="*/ 0 w 466725"/>
              <a:gd name="connsiteY0" fmla="*/ 9237 h 1174462"/>
              <a:gd name="connsiteX1" fmla="*/ 87692 w 466725"/>
              <a:gd name="connsiteY1" fmla="*/ 0 h 1174462"/>
              <a:gd name="connsiteX2" fmla="*/ 86172 w 466725"/>
              <a:gd name="connsiteY2" fmla="*/ 1174462 h 1174462"/>
              <a:gd name="connsiteX3" fmla="*/ 466725 w 466725"/>
              <a:gd name="connsiteY3" fmla="*/ 1174462 h 1174462"/>
              <a:gd name="connsiteX0" fmla="*/ 0 w 466725"/>
              <a:gd name="connsiteY0" fmla="*/ 0 h 1165225"/>
              <a:gd name="connsiteX1" fmla="*/ 87122 w 466725"/>
              <a:gd name="connsiteY1" fmla="*/ 2640 h 1165225"/>
              <a:gd name="connsiteX2" fmla="*/ 86172 w 466725"/>
              <a:gd name="connsiteY2" fmla="*/ 1165225 h 1165225"/>
              <a:gd name="connsiteX3" fmla="*/ 466725 w 466725"/>
              <a:gd name="connsiteY3" fmla="*/ 1165225 h 1165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" h="1165225">
                <a:moveTo>
                  <a:pt x="0" y="0"/>
                </a:moveTo>
                <a:lnTo>
                  <a:pt x="87122" y="2640"/>
                </a:lnTo>
                <a:cubicBezTo>
                  <a:pt x="86615" y="398086"/>
                  <a:pt x="86679" y="769779"/>
                  <a:pt x="86172" y="1165225"/>
                </a:cubicBezTo>
                <a:lnTo>
                  <a:pt x="466725" y="116522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CC39F69-F87D-45ED-9C5E-95CCF7A25F55}"/>
              </a:ext>
            </a:extLst>
          </p:cNvPr>
          <p:cNvSpPr/>
          <p:nvPr/>
        </p:nvSpPr>
        <p:spPr>
          <a:xfrm>
            <a:off x="1562100" y="3055426"/>
            <a:ext cx="5440680" cy="1380050"/>
          </a:xfrm>
          <a:custGeom>
            <a:avLst/>
            <a:gdLst>
              <a:gd name="connsiteX0" fmla="*/ 5440680 w 5440680"/>
              <a:gd name="connsiteY0" fmla="*/ 0 h 1203960"/>
              <a:gd name="connsiteX1" fmla="*/ 1280160 w 5440680"/>
              <a:gd name="connsiteY1" fmla="*/ 0 h 1203960"/>
              <a:gd name="connsiteX2" fmla="*/ 1280160 w 5440680"/>
              <a:gd name="connsiteY2" fmla="*/ 1203960 h 1203960"/>
              <a:gd name="connsiteX3" fmla="*/ 0 w 5440680"/>
              <a:gd name="connsiteY3" fmla="*/ 1203960 h 1203960"/>
              <a:gd name="connsiteX0" fmla="*/ 5440680 w 5440680"/>
              <a:gd name="connsiteY0" fmla="*/ 0 h 1203960"/>
              <a:gd name="connsiteX1" fmla="*/ 1242060 w 5440680"/>
              <a:gd name="connsiteY1" fmla="*/ 0 h 1203960"/>
              <a:gd name="connsiteX2" fmla="*/ 1280160 w 5440680"/>
              <a:gd name="connsiteY2" fmla="*/ 1203960 h 1203960"/>
              <a:gd name="connsiteX3" fmla="*/ 0 w 5440680"/>
              <a:gd name="connsiteY3" fmla="*/ 1203960 h 1203960"/>
              <a:gd name="connsiteX0" fmla="*/ 5440680 w 5440680"/>
              <a:gd name="connsiteY0" fmla="*/ 0 h 1203960"/>
              <a:gd name="connsiteX1" fmla="*/ 1242060 w 5440680"/>
              <a:gd name="connsiteY1" fmla="*/ 0 h 1203960"/>
              <a:gd name="connsiteX2" fmla="*/ 1216660 w 5440680"/>
              <a:gd name="connsiteY2" fmla="*/ 1201158 h 1203960"/>
              <a:gd name="connsiteX3" fmla="*/ 0 w 5440680"/>
              <a:gd name="connsiteY3" fmla="*/ 1203960 h 1203960"/>
              <a:gd name="connsiteX0" fmla="*/ 5440680 w 5440680"/>
              <a:gd name="connsiteY0" fmla="*/ 0 h 1217971"/>
              <a:gd name="connsiteX1" fmla="*/ 1242060 w 5440680"/>
              <a:gd name="connsiteY1" fmla="*/ 0 h 1217971"/>
              <a:gd name="connsiteX2" fmla="*/ 1232535 w 5440680"/>
              <a:gd name="connsiteY2" fmla="*/ 1217971 h 1217971"/>
              <a:gd name="connsiteX3" fmla="*/ 0 w 5440680"/>
              <a:gd name="connsiteY3" fmla="*/ 1203960 h 121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0680" h="1217971">
                <a:moveTo>
                  <a:pt x="5440680" y="0"/>
                </a:moveTo>
                <a:lnTo>
                  <a:pt x="1242060" y="0"/>
                </a:lnTo>
                <a:lnTo>
                  <a:pt x="1232535" y="1217971"/>
                </a:lnTo>
                <a:lnTo>
                  <a:pt x="0" y="1203960"/>
                </a:lnTo>
              </a:path>
            </a:pathLst>
          </a:cu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83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F32A67-E904-4043-8573-167470E3180C}"/>
              </a:ext>
            </a:extLst>
          </p:cNvPr>
          <p:cNvSpPr/>
          <p:nvPr/>
        </p:nvSpPr>
        <p:spPr>
          <a:xfrm>
            <a:off x="1973655" y="1267485"/>
            <a:ext cx="1711105" cy="5341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18CA45-B29B-469A-9124-5C1E06471680}"/>
              </a:ext>
            </a:extLst>
          </p:cNvPr>
          <p:cNvSpPr/>
          <p:nvPr/>
        </p:nvSpPr>
        <p:spPr>
          <a:xfrm>
            <a:off x="3684760" y="1267485"/>
            <a:ext cx="1711105" cy="53415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3D5667-0EEC-4D34-8E7D-25159E880725}"/>
              </a:ext>
            </a:extLst>
          </p:cNvPr>
          <p:cNvSpPr/>
          <p:nvPr/>
        </p:nvSpPr>
        <p:spPr>
          <a:xfrm>
            <a:off x="5395865" y="1267484"/>
            <a:ext cx="1711105" cy="53415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10520-09C5-407C-B6B4-8B87C0BD2B1C}"/>
              </a:ext>
            </a:extLst>
          </p:cNvPr>
          <p:cNvSpPr/>
          <p:nvPr/>
        </p:nvSpPr>
        <p:spPr>
          <a:xfrm>
            <a:off x="7106970" y="1267483"/>
            <a:ext cx="1711105" cy="534155"/>
          </a:xfrm>
          <a:prstGeom prst="rect">
            <a:avLst/>
          </a:prstGeom>
          <a:solidFill>
            <a:schemeClr val="bg2">
              <a:lumMod val="25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54D75F-17BF-4BA4-8CCD-A5114FF621EE}"/>
              </a:ext>
            </a:extLst>
          </p:cNvPr>
          <p:cNvSpPr/>
          <p:nvPr/>
        </p:nvSpPr>
        <p:spPr>
          <a:xfrm>
            <a:off x="8818075" y="1267483"/>
            <a:ext cx="1711105" cy="534155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AFBF00-5233-40A5-852E-DF1BAFA618E1}"/>
              </a:ext>
            </a:extLst>
          </p:cNvPr>
          <p:cNvSpPr/>
          <p:nvPr/>
        </p:nvSpPr>
        <p:spPr>
          <a:xfrm>
            <a:off x="1973655" y="1267484"/>
            <a:ext cx="1711105" cy="534155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2B5A89-B4CB-478F-ACB9-EC7C2F17CB62}"/>
              </a:ext>
            </a:extLst>
          </p:cNvPr>
          <p:cNvSpPr/>
          <p:nvPr/>
        </p:nvSpPr>
        <p:spPr>
          <a:xfrm>
            <a:off x="3684760" y="1267484"/>
            <a:ext cx="1711105" cy="534155"/>
          </a:xfrm>
          <a:prstGeom prst="rect">
            <a:avLst/>
          </a:prstGeom>
          <a:solidFill>
            <a:schemeClr val="bg2">
              <a:lumMod val="25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A07C27-22DC-4BEE-92B4-5A3C4B673AE2}"/>
              </a:ext>
            </a:extLst>
          </p:cNvPr>
          <p:cNvSpPr/>
          <p:nvPr/>
        </p:nvSpPr>
        <p:spPr>
          <a:xfrm>
            <a:off x="5395865" y="1267483"/>
            <a:ext cx="1711105" cy="534155"/>
          </a:xfrm>
          <a:prstGeom prst="rect">
            <a:avLst/>
          </a:prstGeom>
          <a:solidFill>
            <a:schemeClr val="bg2">
              <a:lumMod val="25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62FBBAC-23A4-4966-96EF-F7D19DF3873D}"/>
              </a:ext>
            </a:extLst>
          </p:cNvPr>
          <p:cNvSpPr/>
          <p:nvPr/>
        </p:nvSpPr>
        <p:spPr>
          <a:xfrm>
            <a:off x="1955549" y="2100404"/>
            <a:ext cx="8528364" cy="660903"/>
          </a:xfrm>
          <a:custGeom>
            <a:avLst/>
            <a:gdLst>
              <a:gd name="connsiteX0" fmla="*/ 0 w 8528364"/>
              <a:gd name="connsiteY0" fmla="*/ 9053 h 660903"/>
              <a:gd name="connsiteX1" fmla="*/ 1747318 w 8528364"/>
              <a:gd name="connsiteY1" fmla="*/ 9053 h 660903"/>
              <a:gd name="connsiteX2" fmla="*/ 1747318 w 8528364"/>
              <a:gd name="connsiteY2" fmla="*/ 651849 h 660903"/>
              <a:gd name="connsiteX3" fmla="*/ 3395049 w 8528364"/>
              <a:gd name="connsiteY3" fmla="*/ 651849 h 660903"/>
              <a:gd name="connsiteX4" fmla="*/ 3395049 w 8528364"/>
              <a:gd name="connsiteY4" fmla="*/ 0 h 660903"/>
              <a:gd name="connsiteX5" fmla="*/ 3503691 w 8528364"/>
              <a:gd name="connsiteY5" fmla="*/ 0 h 660903"/>
              <a:gd name="connsiteX6" fmla="*/ 3503691 w 8528364"/>
              <a:gd name="connsiteY6" fmla="*/ 660903 h 660903"/>
              <a:gd name="connsiteX7" fmla="*/ 5051833 w 8528364"/>
              <a:gd name="connsiteY7" fmla="*/ 660903 h 660903"/>
              <a:gd name="connsiteX8" fmla="*/ 5051833 w 8528364"/>
              <a:gd name="connsiteY8" fmla="*/ 0 h 660903"/>
              <a:gd name="connsiteX9" fmla="*/ 5115207 w 8528364"/>
              <a:gd name="connsiteY9" fmla="*/ 0 h 660903"/>
              <a:gd name="connsiteX10" fmla="*/ 5178582 w 8528364"/>
              <a:gd name="connsiteY10" fmla="*/ 0 h 660903"/>
              <a:gd name="connsiteX11" fmla="*/ 5178582 w 8528364"/>
              <a:gd name="connsiteY11" fmla="*/ 660903 h 660903"/>
              <a:gd name="connsiteX12" fmla="*/ 6826312 w 8528364"/>
              <a:gd name="connsiteY12" fmla="*/ 660903 h 660903"/>
              <a:gd name="connsiteX13" fmla="*/ 6826312 w 8528364"/>
              <a:gd name="connsiteY13" fmla="*/ 36214 h 660903"/>
              <a:gd name="connsiteX14" fmla="*/ 8528364 w 8528364"/>
              <a:gd name="connsiteY14" fmla="*/ 36214 h 66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28364" h="660903">
                <a:moveTo>
                  <a:pt x="0" y="9053"/>
                </a:moveTo>
                <a:lnTo>
                  <a:pt x="1747318" y="9053"/>
                </a:lnTo>
                <a:lnTo>
                  <a:pt x="1747318" y="651849"/>
                </a:lnTo>
                <a:lnTo>
                  <a:pt x="3395049" y="651849"/>
                </a:lnTo>
                <a:lnTo>
                  <a:pt x="3395049" y="0"/>
                </a:lnTo>
                <a:lnTo>
                  <a:pt x="3503691" y="0"/>
                </a:lnTo>
                <a:lnTo>
                  <a:pt x="3503691" y="660903"/>
                </a:lnTo>
                <a:lnTo>
                  <a:pt x="5051833" y="660903"/>
                </a:lnTo>
                <a:lnTo>
                  <a:pt x="5051833" y="0"/>
                </a:lnTo>
                <a:lnTo>
                  <a:pt x="5115207" y="0"/>
                </a:lnTo>
                <a:lnTo>
                  <a:pt x="5178582" y="0"/>
                </a:lnTo>
                <a:lnTo>
                  <a:pt x="5178582" y="660903"/>
                </a:lnTo>
                <a:lnTo>
                  <a:pt x="6826312" y="660903"/>
                </a:lnTo>
                <a:lnTo>
                  <a:pt x="6826312" y="36214"/>
                </a:lnTo>
                <a:lnTo>
                  <a:pt x="8528364" y="362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C5298-3D7F-469C-90AE-035B6BE144EF}"/>
              </a:ext>
            </a:extLst>
          </p:cNvPr>
          <p:cNvSpPr txBox="1"/>
          <p:nvPr/>
        </p:nvSpPr>
        <p:spPr>
          <a:xfrm>
            <a:off x="3533917" y="28754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0A5FB-5943-472F-9B26-52D5A0538626}"/>
              </a:ext>
            </a:extLst>
          </p:cNvPr>
          <p:cNvSpPr txBox="1"/>
          <p:nvPr/>
        </p:nvSpPr>
        <p:spPr>
          <a:xfrm>
            <a:off x="5163541" y="28754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415958-E2BA-49C4-A084-BC4160474E0B}"/>
              </a:ext>
            </a:extLst>
          </p:cNvPr>
          <p:cNvSpPr txBox="1"/>
          <p:nvPr/>
        </p:nvSpPr>
        <p:spPr>
          <a:xfrm>
            <a:off x="5320371" y="28754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C49B6-81C1-4FAA-88E4-39C9873B1807}"/>
              </a:ext>
            </a:extLst>
          </p:cNvPr>
          <p:cNvSpPr txBox="1"/>
          <p:nvPr/>
        </p:nvSpPr>
        <p:spPr>
          <a:xfrm>
            <a:off x="6877567" y="28754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AA2285-59C7-4CCE-800E-D9DE4792F231}"/>
              </a:ext>
            </a:extLst>
          </p:cNvPr>
          <p:cNvSpPr txBox="1"/>
          <p:nvPr/>
        </p:nvSpPr>
        <p:spPr>
          <a:xfrm>
            <a:off x="7028410" y="28754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52333-DC64-4465-9260-1E4191AA7B83}"/>
              </a:ext>
            </a:extLst>
          </p:cNvPr>
          <p:cNvSpPr txBox="1"/>
          <p:nvPr/>
        </p:nvSpPr>
        <p:spPr>
          <a:xfrm>
            <a:off x="8594660" y="28754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0EC096-DBEB-4893-A503-2AC889C42B90}"/>
              </a:ext>
            </a:extLst>
          </p:cNvPr>
          <p:cNvSpPr txBox="1"/>
          <p:nvPr/>
        </p:nvSpPr>
        <p:spPr>
          <a:xfrm>
            <a:off x="559333" y="1211394"/>
            <a:ext cx="1396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Second hand</a:t>
            </a:r>
          </a:p>
          <a:p>
            <a:r>
              <a:rPr lang="en-GB" dirty="0"/>
              <a:t>phase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C93C6D-5D29-4617-BFF0-C41824A10966}"/>
              </a:ext>
            </a:extLst>
          </p:cNvPr>
          <p:cNvSpPr txBox="1"/>
          <p:nvPr/>
        </p:nvSpPr>
        <p:spPr>
          <a:xfrm>
            <a:off x="559333" y="2246189"/>
            <a:ext cx="1272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Pulse count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E40420-178A-47DD-A9CE-B76CD531124A}"/>
              </a:ext>
            </a:extLst>
          </p:cNvPr>
          <p:cNvSpPr txBox="1"/>
          <p:nvPr/>
        </p:nvSpPr>
        <p:spPr>
          <a:xfrm>
            <a:off x="3263926" y="3613264"/>
            <a:ext cx="5554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Note – edges are quite noisy – typically 4+ edges per step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72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9092</TotalTime>
  <Words>57</Words>
  <Application>Microsoft Office PowerPoint</Application>
  <PresentationFormat>Widescreen</PresentationFormat>
  <Paragraphs>26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Ellis</dc:creator>
  <cp:lastModifiedBy>Mike Ellis</cp:lastModifiedBy>
  <cp:revision>18</cp:revision>
  <dcterms:created xsi:type="dcterms:W3CDTF">2020-07-25T18:51:30Z</dcterms:created>
  <dcterms:modified xsi:type="dcterms:W3CDTF">2020-12-12T16:49:22Z</dcterms:modified>
</cp:coreProperties>
</file>